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D4ABA-D545-4ADA-A5C5-6EEE5174B0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F4EF8-A726-47C1-8218-3E0CD6B49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protocol and behavioral results. (A) The experimental design varied task (“nonemotional”: the identification of the gender of the faces, “emotional”: the identification of facial affect) and stimulus congruency (semantically congruent or incongruent distracter words), while keeping face stimuli identical. (B, C) Left panels: mean RTs (±standard error of the mean [SEM]) for congruent (C) and incongruent (I) trials. Right panels: mean RTs (±SEM) for incongruent trials, split up by whether the trials were preceded by a congruent trial (CI = low conflict resolution) or by an incongruent trial (II = high conflict resolution), plotted for (B) the nonemotional task and (C) the emotional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69BCA-ADDB-4C83-8794-1BC0C59C7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1475–1484,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protocol and behavioral results. (A) The experimental design varied task (“nonemotional”: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protocol and behavioral results. (A) The experimental design varied task (“nonemotional”: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2024-04-26T03:47:23Z</dcterms:modified>
</cp:coreProperties>
</file>