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483E0-0EBA-4377-9B97-83E9DB49F6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42567-B780-486E-8AF4-205BDAA353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Examination of olfactory nerve extension in control and Sall1-mutant animals. GAP43 expression at E15.5 (A, B) and E17.5 (C, D) identified a failure of olfactory nerve extension in Sall1-mutant animals (B, D). The arrows demarcate the medial and lateral most extension of the olfactory nerve (A, B, D). At E15.5, a few GAP43-positive fibers extended dorsally in both control and Sall1−/− animals (*, A, B). At E17.5, the olfactory nerve was confined to the ventral–medial OB (arrows, D), with only a few GAP43-positive fibers observed in dorsal regions (*, D). Glomeruli-like structures were observed with GAP43 staining in control and Sall1-deficient animals (arrows, E, F). S100β (G, H) and laminin (I, J) expression identified that olfactory ensheathing cells extended to the dorsal surface in both controls (G, I) and Sall1−/− (H, J) animals in sagittal sections at E18.5 (arrows). Neuropilin1 (Npn1)–positive axons were appropriately segregated in control (K) and Sall1-mutant animals (L), avoiding the region corresponding to Semaphorin3a expression (*, K, L). Dorsal is up and medial is right (A–D, K, L), as indicated in (A). Dorsal is up and rostral is right (G–J), as indicated in (G). DL: dorsal; M: medial; R: rostral. Scale bar (in L): 75 μm in (E, F); 300 μm in (A–D); 550 μm in (K, L); 600 μm in (G–J).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8409D-2AA0-4D03-A2A6-8DC083BDB2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1604–1617,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Examination of olfactory nerve extension in control and Sall1-mutant animals. GAP43 expression at E15.5 (A,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Examination of olfactory nerve extension in control and Sall1-mutant animals. GAP43 expression at E15.5 (A,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2024-04-26T19:40:49Z</dcterms:modified>
</cp:coreProperties>
</file>