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3272CE-CA04-49F5-AEF9-ED5F5D1973D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96986E-DAF7-4790-A059-9F647E0D0C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832759-8E7B-4AE2-9C7C-CF1EB27884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2024-04-26T06:42:39Z</dcterms:modified>
</cp:coreProperties>
</file>