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DE363-90FB-4317-926D-592EC94E42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B6D1B5-E7DC-45E0-9868-AEDFCB250A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Node-naming convention for simulated trees.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Molecular Biology and Evolution vol. 22 no. 3 © Society for Molecular Biology and Evolution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9D071-40AD-4385-A812-A24D59C191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Phylogram of a typical true tree of 64 taxa with an average of 250 changes (accepted mutations) per branch.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Molecular Biology and Evolution vol. 22 no. 3 © Society for Molecular Biology and Evolution 2004;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9D071-40AD-4385-A812-A24D59C1913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i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olbev/msi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2005, Pages 792–802,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https://doi.org/10.1093/molbev/msi066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1.— </a:t>
            </a:r>
            <a:r>
              <a:rPr lang="en-US" altLang="en-US" b="0"/>
              <a:t>Node-naming convention for simulated trees.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46400" y="1371600"/>
            <a:ext cx="32520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2005, Pages 792–802,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https://doi.org/10.1093/molbev/msi066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2.— </a:t>
            </a:r>
            <a:r>
              <a:rPr lang="en-US" altLang="en-US" b="0"/>
              <a:t>Phylogram of a typical true tree of 64 taxa with an average of 250 changes (accepted mutations) per branch.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57500" y="1371600"/>
            <a:ext cx="34243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1.— Node-naming convention for simulated trees.
</vt:lpstr>
      <vt:lpstr>FIG. 2.— Phylogram of a typical true tree of 64 taxa with an average of 250 changes (accepted mutations) per branch.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2024-04-26T08:37:15Z</dcterms:modified>
</cp:coreProperties>
</file>