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200C595-2BA1-4DD3-8166-6149CA5EA7F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2DF5668-8596-42C3-8B1E-A3C59E207B3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DA5E061-A5CB-4A08-98C7-C8CC69EBB56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2024-04-27T03:19:07Z</dcterms:modified>
</cp:coreProperties>
</file>