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03074-2025-4AE0-884C-D4FC91DD9B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1BB9E-FE99-4510-BD14-AE3FF16107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22F4C-6308-4422-9FB5-51138D938A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2024-04-26T12:45:01Z</dcterms:modified>
</cp:coreProperties>
</file>