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497209-1A0E-45F1-9856-589393AEEDF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3AC8A2-8A91-480B-9A2F-490192A1BEB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Serum ferritin levels in male carriers of a loss-of-function mutation or a non-functional polymorphism at the SLC40A1 locus. Box and whisker plots showing median and interquartile range in the box (50th, 25th and 75th percentiles) and minimum to maximum range (whiskers). P-value was calculated using Mood's median test – Pearson's χ2-test.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C91CD5-AED3-49BE-957A-CE488271924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16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17, 1 September 2014, Pages 4479–4490,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https://doi.org/10.1093/hmg/ddu160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Serum ferritin levels in male carriers of a loss-of-function mutation or a non-functional polymorphism at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Serum ferritin levels in male carriers of a loss-of-function mutation or a non-functional polymorphism at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2024-04-26T07:24:41Z</dcterms:modified>
</cp:coreProperties>
</file>