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77C31-007A-4E4D-93FB-7A02FAC4EC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35F51-A3BE-49E4-ADDA-7F6F434315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15. </a:t>
            </a:r>
            <a:r>
              <a:rPr lang="en-US" altLang="en-US">
                <a:latin typeface="Arial" pitchFamily="34" charset="0"/>
                <a:ea typeface="Arial" pitchFamily="34" charset="0"/>
              </a:rPr>
              <a:t>Fractional error size for the appearance (left) and disappearance (right) samples in the neutrino mode. Black: total uncertainty, red: flux and cross section constrained by the near detector, magenta: near-detector non-constrained cross section, blue: far-detector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C94C4-F2AE-4354-BC85-8B5C1994C3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15. </a:t>
            </a:r>
            <a:r>
              <a:rPr lang="en-US" altLang="en-US" b="0"/>
              <a:t>Fractional error size for the appearance (left) and disappearance (right) samples in the neutrino mode.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15. Fractional error size for the appearance (left) and disappearance (right) samples in the neutrino mode.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2024-04-26T13:44:29Z</dcterms:modified>
</cp:coreProperties>
</file>