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06F35-D765-4014-9EF3-3FA4AFDBD3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50859-3951-43F5-AF2A-187319201E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drug dosing regimens. ATQ, atovaquone; d, day; PGN, proguanil; wk, week.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F4C39-529C-450F-A7FE-B362285B7C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26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7, 1 October 2001,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Study drug dosing regimens. ATQ, atovaquone; d, day; PGN, proguanil; wk, week.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Study drug dosing regimens. ATQ, atovaquone; d, day; PGN, proguanil; wk, week.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2024-04-27T03:32:57Z</dcterms:modified>
</cp:coreProperties>
</file>