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1DE867-FBEB-4CCA-B2A4-220F452218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B1AEB-7B62-4B4B-8189-4084ACA275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Selection of trials included in the meta-analysis.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3A687-F796-461E-82F4-71D207C2F6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q3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12, Issue 11, November 2010, Pages 1564–1570, </a:t>
            </a:r>
            <a:r>
              <a:rPr lang="en-US" altLang="en-US" sz="1000">
                <a:solidFill>
                  <a:srgbClr val="333333"/>
                </a:solidFill>
                <a:hlinkClick r:id="rId3"/>
              </a:rPr>
              <a:t>https://doi.org/10.1093/europace/euq329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Selection of trials included in the meta-analysis.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Selection of trials included in the meta-analysis.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2024-04-26T19:27:58Z</dcterms:modified>
</cp:coreProperties>
</file>