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C56722-8A31-4DD7-B5D5-C0C211C8D7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F1D20B-9D92-48E4-909C-36E64B8C5B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expressed as odds ratio (95% confidence interval) between occupation- and leisure-time-related PA and risk of myocardial infarction in males and females, with different adjustment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148705-64D4-4D22-8C1B-68C1474E74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4, February 2012, Pages 452–466,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Association expressed as odds ratio (95% confidence interval) between occupation- and leisure-time-related PA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Association expressed as odds ratio (95% confidence interval) between occupation- and leisure-time-related PA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2024-04-26T12:33:52Z</dcterms:modified>
</cp:coreProperties>
</file>