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1F567-8C77-4DA0-AFE5-B96AA93C1D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FDED5B-6C0A-44AA-99A8-6F495DF73C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Towel Reuse Sign (Experiment 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268DB-0532-4217-9669-C5C94FBCBA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Towel Reuse Rates as a Function of Sign in Room (Experiment 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268DB-0532-4217-9669-C5C94FBCBA6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Importance of Social Identities (Experiment 2)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268DB-0532-4217-9669-C5C94FBCBA6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Towel Reuse Rates as a Function of Sign in Room (Experiment 2)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268DB-0532-4217-9669-C5C94FBCBA6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869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869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869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869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472–482,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https://doi.org/10.1086/586910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 of Towel Reuse Sign (Experiment 1)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67100" y="1371600"/>
            <a:ext cx="22199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472–482,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https://doi.org/10.1086/586910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Towel Reuse Rates as a Function of Sign in Room (Experiment 1)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35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472–482,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https://doi.org/10.1086/586910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Importance of Social Identities (Experiment 2)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59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472–482,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https://doi.org/10.1086/586910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Towel Reuse Rates as a Function of Sign in Room (Experiment 2)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60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Example of Towel Reuse Sign (Experiment 1)
</vt:lpstr>
      <vt:lpstr>Figure 2 Towel Reuse Rates as a Function of Sign in Room (Experiment 1)
</vt:lpstr>
      <vt:lpstr>Figure 3 Importance of Social Identities (Experiment 2)
</vt:lpstr>
      <vt:lpstr>Figure 4 Towel Reuse Rates as a Function of Sign in Room (Experiment 2)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2024-04-26T11:29:32Z</dcterms:modified>
</cp:coreProperties>
</file>