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2A7892-65EC-4BCF-9D56-2E332C94EB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73D2F8-26C7-479F-BBD0-8313086A35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As in Figure 2 but for two cases with a large (eight) number of instruments in the vertical. The moorings are from the Gulf Stream (left) and Canary Current (right) regions, with PEV1=0.81 and PEV1=0.69,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567DA3-630D-4E8D-A655-799C61B767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As in Figure 2 but for two cases with a large (eight) number of instruments in the vertical. The moorings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As in Figure 2 but for two cases with a large (eight) number of instruments in the vertical. The moorings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2024-09-20T06:22:19Z</dcterms:modified>
</cp:coreProperties>
</file>