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0C301A-9694-4B92-9CE7-E22DDFE3F4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B389BC-148C-4932-89C7-B7B5DE75A9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As in Figure 2 but for two cases with a large (eight) number of instruments in the vertical. The moorings are from the Gulf Stream (left) and Canary Current (right) regions, with PEV1=0.81 and PEV1=0.69, respectively.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463FB1A-EBC9-4053-ADD1-28E534FDC9B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limsys/dzw0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Dyn Stat Clim Syst</a:t>
            </a:r>
            <a:r>
              <a:rPr lang="en-US" altLang="en-US" sz="1000">
                <a:solidFill>
                  <a:srgbClr val="333333"/>
                </a:solidFill>
              </a:rPr>
              <a:t>, Volume 1, Issue 1, 2016, dzw001,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https://doi.org/10.1093/climsys/dzw001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As in Figure 2 but for two cases with a large (eight) number of instruments in the vertical. The moorings are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As in Figure 2 but for two cases with a large (eight) number of instruments in the vertical. The moorings are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2024-09-18T23:39:27Z</dcterms:modified>
</cp:coreProperties>
</file>