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446CD-9FDE-422F-9026-48D5750CD2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247AD-FC68-47A0-8661-D16791C16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in Figure 2 but for two cases with a large (eight) number of instruments in the vertical. The moorings are from the Gulf Stream (left) and Canary Current (right) regions, with PEV1=0.81 and PEV1=0.69,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D512DA-01C0-4168-A960-4F5007AD0F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As in Figure 2 but for two cases with a large (eight) number of instruments in the vertical. The moorings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As in Figure 2 but for two cases with a large (eight) number of instruments in the vertical. The moorings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2024-05-08T16:45:41Z</dcterms:modified>
</cp:coreProperties>
</file>