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A7692-1009-48DA-A726-C580678CB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44A18-FCED-4443-895B-239267BF0E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Thalamocortical connectivity and cognition. (A) Regions where thalamocortical connectivity at term equivalent age was correlated to cognition at 2 years, P &lt; 0.05 adjusted for GA at birth, PMA at scan, and parental socioeconomic group, are shown in yellow. (B) Surface renderings showing the t-statistic of each significant voxel in A. (C) Full model fit (top) and semi-partial correlation plots (bottom) showing the relationship between cognitive score at 2 years, parental socioeconomic status and mean connectivity. Socioeconomic score and mean connectivity are adjusted for each other and GA at birth.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99267-B615-4E52-B287-F27B58549B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 matter mean diffusivity and cognition. (A) Regions where cortical diffusivity was correlated to cognition at 2 years, P &lt; 0.01 adjusted for GA at birth, PMA at scan and parental socioeconomic group, are shown in red. (B) surface rendering of the t-statistic of each significant voxel in A. (C) correlation between mean cortical diffusivity and thalamic diffusivity, corrected for GA at birth and age at scan. (D) Semi-partial correlation plots showing the relationships between cognitive score, parental socioeconomic status (of note a higher SES denotes a lower socioeconomic group), mean thalamocortical connectivity and mean thalamic diffusivity.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99267-B615-4E52-B287-F27B58549B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u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4310–4318,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Thalamocortical connectivity and cognition. (A) Regions where thalamocortical connectivity at term equivalent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83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4310–4318,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Gray matter mean diffusivity and cognition. (A) Regions where cortical diffusivity was correlated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38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Thalamocortical connectivity and cognition. (A) Regions where thalamocortical connectivity at term equivalent ...</vt:lpstr>
      <vt:lpstr>Figure 2. Gray matter mean diffusivity and cognition. (A) Regions where cortical diffusivity was correlated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2024-04-26T06:32:00Z</dcterms:modified>
</cp:coreProperties>
</file>