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DA9A95-3317-4A9C-8D19-731DF8F725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50CD5C-C20A-4334-900E-C131CBA491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approximate portion of the visual field (parafoveal right lower quadrant) deactivated by the cooling loop is indicated by the dotted line. The central fixation spot is shown as white (red in reality, except for red–green discriminations). (B) Behavioural task. The monkeys first fixated a small red spot (0.4° in diameter) for 600 ms. While maintaining fixation, a sample randomly appeared in either the left or right lower quadrant for 1 s and was then extinguished. After a delay of one frame (16 ms), two stimuli (one match and one non-match) appeared in the upper quadrants. The fixation spot was extinguished after 1 s and the monkey was allowed to make a saccade to the correct match.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84EFD-ABDB-44B2-97F7-EB06F95786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1146–1156, </a:t>
            </a:r>
            <a:r>
              <a:rPr lang="en-US" altLang="en-US" sz="1000">
                <a:solidFill>
                  <a:srgbClr val="333333"/>
                </a:solidFill>
                <a:hlinkClick r:id="rId3"/>
              </a:rPr>
              <a:t>https://doi.org/10.1093/cercor/12.11.1146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approximate portion of the visual field (parafoveal right lower quadrant) deactivated by the cooling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approximate portion of the visual field (parafoveal right lower quadrant) deactivated by the cooling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2024-04-26T02:41:44Z</dcterms:modified>
</cp:coreProperties>
</file>