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663C4-EFF3-44B6-A8C9-0BBFB361B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6D973-06F0-44C5-89DE-0ECFB0912D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FE76C-CFBC-4353-880E-76FEF50C30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2024-05-04T23:01:41Z</dcterms:modified>
</cp:coreProperties>
</file>