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40F0DF-2007-46B6-A0FE-8251ABE4FE9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D65E50-C822-4A27-B833-DEA4760FD34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6031F1-FAF8-4922-9C95-23EB077DC88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2024-09-21T04:12:46Z</dcterms:modified>
</cp:coreProperties>
</file>