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A9807B-F5DD-40B2-BF77-1148B43248B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1AA863-3CB2-4B55-88D4-5D6A3D5E760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Grasping primate foot with abducent hallux (left); hallux valgus in humans (right)
Note the orientation of the plantar surface in the chimpanzee’s abducent hallux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 on behalf of the Foundation for Evolution, Medicine, and Public Health.This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EC06EB-FD62-498F-940C-5A34F315F01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Axial torsion of first metatarsal heads in humans, gorillas and chimpanzees normalized by the basal dorso-plantar axis. Medial is to the left in upper image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 on behalf of the Foundation for Evolution, Medicine, and Public Health.This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EC06EB-FD62-498F-940C-5A34F315F010}"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mph/eox00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mph/eox001"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Evol Med Public Health</a:t>
            </a:r>
            <a:r>
              <a:rPr lang="en-US" altLang="en-US" sz="1000">
                <a:solidFill>
                  <a:srgbClr val="333333"/>
                </a:solidFill>
              </a:rPr>
              <a:t>, Volume 2017, Issue 1, January 2017, Pages 48–49, </a:t>
            </a:r>
            <a:r>
              <a:rPr lang="en-US" altLang="en-US" sz="1000">
                <a:solidFill>
                  <a:srgbClr val="333333"/>
                </a:solidFill>
                <a:hlinkClick r:id="rId3"/>
              </a:rPr>
              <a:t>https://doi.org/10.1093/emph/eox001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Grasping primate foot with abducent hallux (left); hallux valgus in humans (right)
Note the orientation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2786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Evol Med Public Health</a:t>
            </a:r>
            <a:r>
              <a:rPr lang="en-US" altLang="en-US" sz="1000">
                <a:solidFill>
                  <a:srgbClr val="333333"/>
                </a:solidFill>
              </a:rPr>
              <a:t>, Volume 2017, Issue 1, January 2017, Pages 48–49, </a:t>
            </a:r>
            <a:r>
              <a:rPr lang="en-US" altLang="en-US" sz="1000">
                <a:solidFill>
                  <a:srgbClr val="333333"/>
                </a:solidFill>
                <a:hlinkClick r:id="rId3"/>
              </a:rPr>
              <a:t>https://doi.org/10.1093/emph/eox001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Axial torsion of first metatarsal heads in humans, gorillas and chimpanzees normalized by the basal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03400" y="1371600"/>
            <a:ext cx="552976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Grasping primate foot with abducent hallux (left); hallux valgus in humans (right)
Note the orientation of ...</vt:lpstr>
      <vt:lpstr>Figure 2. Axial torsion of first metatarsal heads in humans, gorillas and chimpanzees normalized by the basal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2024-04-26T18:04:05Z</dcterms:modified>
</cp:coreProperties>
</file>