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00427F-443A-4B9C-80FC-C973D3587AF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81F31E-7A8B-4CE6-BE40-8BC6D76D47B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6. Surface parallel sections through area OC of a monkey that had been monocularly deprived for 30 days. (A) Nissl-stained section. (B) Cytochrome oxidase-stained section. (C) Localization of neurogranin mRNA. No deprivation effect was observed for neurogranin mRNA. Scale bar = 1 mm.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C8180D-EE9E-4AE1-941A-DE0E6E2F3BB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07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10, October 2004, Pages 1134–1143,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https://doi.org/10.1093/cercor/bhh073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6. Surface parallel sections through area OC of a monkey that had been monocularly deprived for 30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6. Surface parallel sections through area OC of a monkey that had been monocularly deprived for 30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2024-04-26T14:06:57Z</dcterms:modified>
</cp:coreProperties>
</file>