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F0FE46-25F3-4C33-8E5B-96874EE9BB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D73EB3-9D05-446C-A189-3B369EAB08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Kaplan–Meier cumulative incidence curves of time to first cardiovascular hospitalization or death in patients with NYHA II/III congestive heart failure and left ventricular ejection fraction ≤0.40 at baseline assigned to dronedarone or placebo.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6BCDD1-5FC7-4D43-AA61-220328B01DD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1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14, July 2010, Pages 1717–1721, </a:t>
            </a:r>
            <a:r>
              <a:rPr lang="en-US" altLang="en-US" sz="1000">
                <a:solidFill>
                  <a:srgbClr val="333333"/>
                </a:solidFill>
                <a:hlinkClick r:id="rId3"/>
              </a:rPr>
              <a:t>https://doi.org/10.1093/eurheartj/ehq113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Kaplan–Meier cumulative incidence curves of time to first cardiovascular hospitalization or death in patients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Kaplan–Meier cumulative incidence curves of time to first cardiovascular hospitalization or death in patients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2024-04-26T08:47:08Z</dcterms:modified>
</cp:coreProperties>
</file>