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CA106-7A9C-4D99-8C6A-08A82B77A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8490C-C93F-4863-A6F6-A099CED72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B1A8C-6FC3-42E0-9661-0DAD63A19E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2024-04-27T01:48:52Z</dcterms:modified>
</cp:coreProperties>
</file>