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36E351-61F6-499F-815E-8953EFDC0B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1D381D-844A-43FA-8584-CA2CB2BAB4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Mecp2 null mice are insulin resistant, resulting in perturbed glucose uptake. (A) Serum insulin concentration in Mecp2/Y and wild-type (+/Y) littermates at four-weeks of age in the fed state (n = 5–7 mice per genotype) or following a 6-h fast (n = 10–12 mice per genotype). (B) Serum insulin concentration at eight-weeks of age in the fed state or following a 6-h fast (n = 10–12 mice per genotype). (C) A schematic showing the hyperinsulinemic-euglycemia clamps protocol (n = 4–5 mice per genotype) performed at eight-weeks of age. (D) The GIR needed to maintain euglycemia (100–140 mg/dl serum glucose) in response to insulin clamps. (E) HGP in the basal and clamped state. (F) Rate of insulin-stimulated glucose disposal (Rd). (G) The rate of glucose uptake in WAT, muscle, cerebral cortex, hypothalamus and thalamus, cerebellum, and hippocampus. (H)In vivo lipolysis assays in 4-h fasted male mice at eight-weeks of age. Serum glycerol and NEFAs levels are shown at basal metabolic state (basal) and 15-min after lipolysis induction by injection with CL316243 (CL), a β3-adrenoceptor agonist (n = 7–9 mice per genotype). (I) mRNA expression of inflammatory markers TNFa, CD68, IL6, and IL10 in epididymal WAT from eight-week male mice (n = 6–8 mice per genotype) quantified by real-time PCR. (J) Representative epididymal WAT sections stained for F4/F80+ cells at eight-weeks. Scale bar represents 100 μM. (K) Number of crown-like structures in epididymal WAT sections (n = 3 mice per genotype) at 9-weeks. A,B, D–I, K. Values are mean ± SEM. ns, no significance, *P &lt; 0.05, **P ≤ 0.01, ***P ≤ 0.001 versus wild-type littermates. Statistical analyses were performed using Student's t-test.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7AE79D-1C3F-4A55-82B3-CBAA8A8C08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14, 15 July 2016, Pages 3029–3041,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Mecp2 null mice are insulin resistant, resulting in perturbed glucose uptake. (A) Serum insulin concentration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Mecp2 null mice are insulin resistant, resulting in perturbed glucose uptake. (A) Serum insulin concentration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2024-09-19T02:51:15Z</dcterms:modified>
</cp:coreProperties>
</file>