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599C6-3BDA-4009-88B0-084B5F936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4BD94-76A8-4C9E-AE8B-9C98A944E3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 example of the log-ratio estimation of H3K27me3 intensity between mouse ESC and NPC. Bin size set to be 1k; displayed genomic region range from chr14:117 100 000 to 117 130 000; data retrieved from Mikkelsen et al.'s (2007) dataset; (b) An RI-plot for chromosome 19 in K27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620BB-EAE4-4338-8471-E319FD855D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Combinatorial effect of H3K4me3 and H3K36me3 on gene expression between ESC and NPC. Up/down-regulations were determined by the criterion of 4-fold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620BB-EAE4-4338-8471-E319FD855D2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n4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n4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24, Issue 20, October 2008, Pages 2344–2349,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https://doi.org/10.1093/bioinformatics/btn402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An example of the log-ratio estimation of H3K27me3 intensity between mouse ESC and NPC. Bin size set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96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24, Issue 20, October 2008, Pages 2344–2349,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https://doi.org/10.1093/bioinformatics/btn402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Combinatorial effect of H3K4me3 and H3K36me3 on gene expression between ESC and NPC. Up/down-regulations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034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(a) An example of the log-ratio estimation of H3K27me3 intensity between mouse ESC and NPC. Bin size set to ...</vt:lpstr>
      <vt:lpstr>Fig. 2. Combinatorial effect of H3K4me3 and H3K36me3 on gene expression between ESC and NPC. Up/down-regulations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2024-04-27T04:31:53Z</dcterms:modified>
</cp:coreProperties>
</file>