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A0D22-9C9F-4E59-887D-27A97EE1FA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9E8AD-8987-42E3-A246-50B74746F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D795E-1567-4285-A4D8-4AAB5199C4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2024-04-26T04:30:50Z</dcterms:modified>
</cp:coreProperties>
</file>