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634A0-1FD1-47CB-A0B5-BEA6ADDD13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291AA-1564-42FE-9858-FFF993E997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6C5E2-9637-402B-BD34-D61D0879F1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2024-09-20T02:38:41Z</dcterms:modified>
</cp:coreProperties>
</file>