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5115D1-5CEB-4D88-92D3-48D1CC5B3D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4D4218-951A-4F6C-A6CE-5E441D2B13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5B9D2F-E484-466E-A3A6-82A65A713B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2024-05-11T02:56:39Z</dcterms:modified>
</cp:coreProperties>
</file>