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FFD92-B869-4A52-A8C1-A85F191ED0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B74E4-CC58-4871-A49D-2C03589E52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FBEB7-3FC4-411C-8903-E70808190F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2024-09-19T03:49:55Z</dcterms:modified>
</cp:coreProperties>
</file>