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25485-3E9F-40BA-ADD3-76DEE5B639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A9F38-68D7-4980-94A4-86A2B984E1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CAAFC5-E237-4EDF-B014-482DF704F2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2024-04-26T04:25:11Z</dcterms:modified>
</cp:coreProperties>
</file>