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A22E2-DC9D-49AE-AAEC-76441C3BDA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0ED3AD-C7DC-461D-9C39-70F3D8CDD0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Differential activity for source hits versus CRs within and across age groups and across difficulty conditions. Statistical maps represent contrasts of easy condition source hits versus CRs inclusively masked with contrasts of hard source hits versus CRs. See Materials and Methods for details of contrast masking procedures and Figure 2 for colors and display details. (A) Old/new effects common to easy and hard conditions in the young group alone. (B) Old/new effects common to easy and hard conditions in the older group alone. (C) Age-related differences in old/new effects across easy and hard conditions. (D) Age-invariant old/new effects common to easy and hard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D5F8FF-9CDE-483A-AEEC-5E9333EE9E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5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11, November 2007, Pages 2491–2506, </a:t>
            </a:r>
            <a:r>
              <a:rPr lang="en-US" altLang="en-US" sz="1000">
                <a:solidFill>
                  <a:srgbClr val="333333"/>
                </a:solidFill>
                <a:hlinkClick r:id="rId3"/>
              </a:rPr>
              <a:t>https://doi.org/10.1093/cercor/bhl155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Differential activity for source hits versus CRs within and across age groups and across difficulty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Differential activity for source hits versus CRs within and across age groups and across difficulty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2024-05-01T21:18:52Z</dcterms:modified>
</cp:coreProperties>
</file>