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14247D-B049-4B8B-9392-BD0ABEEA8D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7948A9-81CD-4FD0-9A30-28F4F8D3DC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normalized (n = 7) phosphene thresholds for left and right V1/V2 as a function of the TMS condition. Right PPC TMS significantly lowered the intensity of stimulation required to induce a phosphene from both the left and right V1/V2. Left PPC TMS significantly lowered the phosphene threshold of phosphenes induced from the left V1/V2 TMS; for right V1/V2 there was a trend which did not reach statistical significance. These decreases in phosphene thresholds reflect increased excitability of the early visual cortex. With bilateral PPC TMS, the reduction of phosphene thresholds that was observed with unilateral PPC TMS was abolished.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C82B66-E890-42E0-BF23-4685C8F0CE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327–330, </a:t>
            </a:r>
            <a:r>
              <a:rPr lang="en-US" altLang="en-US" sz="1000">
                <a:solidFill>
                  <a:srgbClr val="333333"/>
                </a:solidFill>
                <a:hlinkClick r:id="rId3"/>
              </a:rPr>
              <a:t>https://doi.org/10.1093/cercor/bhn091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normalized (n = 7) phosphene thresholds for left and right V1/V2 as a function of the TMS condition.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normalized (n = 7) phosphene thresholds for left and right V1/V2 as a function of the TMS condition.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2024-04-26T11:20:20Z</dcterms:modified>
</cp:coreProperties>
</file>