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A1FC2-7645-4BFA-B460-850A754DCB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75A3C7-DC98-4D7A-B18C-2DDD203C6D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RSFC patterns of the L.antSTG. (A) Maps show voxels having significantly positive RSFC with L.antSTG (voxelwise P &lt; 0.001, FWE-corrected cluster-level P &lt; 0.05) in hearing subjects (left panel) and congenitally deaf subjects (right panel). The seed region for the RSFC analysis was a sphere with a radius of 6 mm centering on the peak coordinate of L.antSTG (x, y, z: −54, −9, 0; labeled by the black dot). (B) Regions showing reduced RSFC with L.antSTG in the group of deaf relative to hearing subjects (voxelwise P &lt; 0.001, cluster-level P &lt; 0.05, FWE-corrected within a mask containing clusters significantly and positively correlated with L.antSTG in either group). Note that the group contrast also revealed stronger RSFC between L.antSTG and left putamen in deaf relative to hearing subjects (see Results), which is not shown here. LH, left hemisphere; RH,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3A8C21-28D4-440F-A0B8-E1C14E693A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2416–2426, </a:t>
            </a:r>
            <a:r>
              <a:rPr lang="en-US" altLang="en-US" sz="1000">
                <a:solidFill>
                  <a:srgbClr val="333333"/>
                </a:solidFill>
                <a:hlinkClick r:id="rId3"/>
              </a:rPr>
              <a:t>https://doi.org/10.1093/cercor/bhu044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RSFC patterns of the L.antSTG. (A) Maps show voxels having significantly positive RSFC with L.antSTG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RSFC patterns of the L.antSTG. (A) Maps show voxels having significantly positive RSFC with L.antSTG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2024-04-26T15:50:34Z</dcterms:modified>
</cp:coreProperties>
</file>