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9AE7E3-7A10-4E62-840F-D435AEC0DF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CC7D90-CF89-4704-A5AE-673C9ABC06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Western blot analysis of PLN-Ser16 (A) and PLN-Thr17 (B). Representative confocal micrographs showing PLN-Ser16(C and D) and PLN-Thr17 immunolabelling (E and F) in the same patient with acute Tako-Tsubo cardiomyopathy (C and E) and after functional recovery (D and F). Nuclei are stained blue with Draq5 and f-actin is stained red with phalloidin conjugated with TRITC.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DF850B-D35C-4671-AF67-758B3E80CD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2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17, September 2009, Pages 2155–2164,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https://doi.org/10.1093/eurheartj/ehp240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Western blot analysis of PLN-Ser</a:t>
            </a:r>
            <a:r>
              <a:rPr lang="en-US" altLang="en-US" b="0" baseline="30000"/>
              <a:t>16</a:t>
            </a:r>
            <a:r>
              <a:rPr lang="en-US" altLang="en-US" b="0"/>
              <a:t> (A) and PLN-Thr</a:t>
            </a:r>
            <a:r>
              <a:rPr lang="en-US" altLang="en-US" b="0" baseline="30000"/>
              <a:t>17</a:t>
            </a:r>
            <a:r>
              <a:rPr lang="en-US" altLang="en-US" b="0"/>
              <a:t> (B). Representative confocal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Western blot analysis of PLN-Ser16 (A) and PLN-Thr17 (B). Representative confocal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2024-04-26T09:42:34Z</dcterms:modified>
</cp:coreProperties>
</file>