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D0B125-F16A-4249-9F3C-66DC09F9A3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1245E-4938-47FE-AAF3-4F3FBE9902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Altering DA stimulation within the PFC produces selective actions on the processing of retrospective and prospective memory. (A) Infusion of the D1 agonist SKF38393 (SKF) into the PFC selectively improved correct responses at the 5-arm condition. (B) The D2 agonist quinpirole (QIN) disrupted performance at the 1- and 3-arm conditions but improved correct responses at the 5-arm condition. (C) The D1 antagonist SCH23390 (SCH) produced an impairment of performance at the 7-arm condition. (D) Similarly, the D2 antagonist eticlopride (ETI) also disrupted performance at the 7-arm condition (2-way ANOVA with post hoc Tukey test, *P &lt; 0.01,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FCC19-BF6B-470A-AC82-D7E28CD842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1407–1414, </a:t>
            </a:r>
            <a:r>
              <a:rPr lang="en-US" altLang="en-US" sz="1000">
                <a:solidFill>
                  <a:srgbClr val="333333"/>
                </a:solidFill>
                <a:hlinkClick r:id="rId3"/>
              </a:rPr>
              <a:t>https://doi.org/10.1093/cercor/bhm172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Altering DA stimulation within the PFC produces selective actions on the processing of retrospective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Altering DA stimulation within the PFC produces selective actions on the processing of retrospective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2024-04-26T23:43:26Z</dcterms:modified>
</cp:coreProperties>
</file>