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536C7-E3C6-4675-813A-89AF7A7F29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F06506-66DA-4FEF-AC93-4F505734EE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C4834-5798-4914-B80D-B62A7437DF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2024-04-26T22:23:06Z</dcterms:modified>
</cp:coreProperties>
</file>