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9AFD28-C4C0-4889-B96D-80ED04F592B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9509FF-7D7D-461F-ABB4-3F8A89B4E26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32C8AB-98AE-4AB4-9478-AADFBB8D1A3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2024-09-19T06:31:03Z</dcterms:modified>
</cp:coreProperties>
</file>