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A83A3E-A121-4480-BBFA-AB6888BF2E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14BD7E-BE4F-4EA6-A472-C3E3813F07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F23C06-721F-4367-8900-01F6690A27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2024-05-11T03:03:42Z</dcterms:modified>
</cp:coreProperties>
</file>