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EAC16-AED3-4EEF-AC35-E662F626C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DF6F4-E411-43CE-8C23-C40AD648E0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7411B-805D-47E3-A65C-580C3436E5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2024-09-20T05:07:24Z</dcterms:modified>
</cp:coreProperties>
</file>