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EC4FB98-99FD-4DC6-8FA6-BDD964A6542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290349-E889-4F25-ADFE-37443DF4615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Representative images of renal small arteries. SHRSP rats were treated with (a) vehicle or (b) sulforaphane (10 μmol/kg) for 4 months and 5 μm thick sections of kidneys were stained with PAS and hematoxylin staining. Age matched SD rats were also treated the same way: with (c) vehicle or (d) sulforaphane. The bar represents 50 μm. PAS, periodic acid Schiff; SD, Sprague Dawley; SHRSP, spontaneously hypertensive stroke-prone.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2012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CD9AB6D-44C2-427C-B4A8-5BEBB12D5C6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Vascular smooth muscle cell numbers normalized to endothelial cell numbers. Photomicrographs of PAS and hematoxylin stained renal small arteries were taken from vehicle-treated or sulforaphane-treated SHRSP or SD rat paraffin-embedded kidney sections. Nuclei were counted using Image J software (NIH). Each nucleus was assumed to represent one cell. Bar values are mean ± s.e.m. *P &lt; 0.05. PAS, periodic acid Schiff; SD, Sprague Dawley; SHRSP, spontaneously hypertensive stroke-prone; VSMC/EC; ratio of vascular smooth muscle cell numbers to endothelial cell numbers.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2012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CD9AB6D-44C2-427C-B4A8-5BEBB12D5C6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Nitrated proteins in SHRSP and SD kidneys. (a) Nitrated protein expression in kidneys of corn oil vehicle or sulforaphane-treated SHRSP or SD rats. Bands represent a 45 kDa protein. (b) Bars represent percentage change in expression compared to the vehicle-treated group of the same strain. Band density was normalized to β-actin as loading control. Bar values are given as mean ± s.e.m. *P &lt; 0.05. SD, Sprague Dawley; SHRSP, spontaneously hypertensive stroke-prone.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2012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CD9AB6D-44C2-427C-B4A8-5BEBB12D5C6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Western blot data for γ-glutamyl-cysteine ligase catalytic subunit in kidneys of SHRSP and SD rats given corn oil vehicle or sulforaphane in corn oil. The top of the figure gives a representative blot. The lower part of the figure gives quantitative information (means ± s.e.m., n = 3/group) of the amount of protein present normalized to actin. *P &lt; 0.05. SD, Sprague Dawley; SHRSP, spontaneously hypertensive stroke-prone.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2012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CD9AB6D-44C2-427C-B4A8-5BEBB12D5C6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38/ajh.2011.2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38/ajh.2011.2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38/ajh.2011.2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38/ajh.2011.20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25, Issue 2, February 2012, Pages 229–235,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https://doi.org/10.1038/ajh.2011.200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Representative images of renal small arteries. SHRSP rats were treated with (a) vehicle or (b) sulforaphane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4530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25, Issue 2, February 2012, Pages 229–235,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https://doi.org/10.1038/ajh.2011.200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Vascular smooth muscle cell numbers normalized to endothelial cell numbers. Photomicrographs of PAS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43614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25, Issue 2, February 2012, Pages 229–235,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https://doi.org/10.1038/ajh.2011.200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Nitrated proteins in SHRSP and SD kidneys. (a) Nitrated protein expression in kidneys of corn oil vehicle 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55800" y="1371600"/>
            <a:ext cx="523473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25, Issue 2, February 2012, Pages 229–235,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https://doi.org/10.1038/ajh.2011.200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Western blot data for γ-glutamyl-cysteine ligase catalytic subunit in kidneys of SHRSP and SD rats given corn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66900" y="1371600"/>
            <a:ext cx="540839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Representative images of renal small arteries. SHRSP rats were treated with (a) vehicle or (b) sulforaphane ...</vt:lpstr>
      <vt:lpstr>Figure 2. Vascular smooth muscle cell numbers normalized to endothelial cell numbers. Photomicrographs of PAS and ...</vt:lpstr>
      <vt:lpstr>Figure 3. Nitrated proteins in SHRSP and SD kidneys. (a) Nitrated protein expression in kidneys of corn oil vehicle or ...</vt:lpstr>
      <vt:lpstr>Figure 4. Western blot data for γ-glutamyl-cysteine ligase catalytic subunit in kidneys of SHRSP and SD rats given corn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2024-04-26T05:28:46Z</dcterms:modified>
</cp:coreProperties>
</file>