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FAA9D-7A76-49CA-A53F-02CBE5C71D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3E94C-01AD-4E53-A609-9878430CF6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stress, recovery after long-term stress and social housing on behavior of male rats and female rats. (A) Atlas of the arena in which OF test was performed, the arena was divided into outer and inner parts, each part was further divided into Q1, Q2, Q3, and Q4 sections. (B) Effects of stress, recovery and social housing on grooming frequency during the whole arena. (C) Effects of stress, recovery, and social housing on the velocity in outer Q1 and outer Q4. Data were expressed as mean ± SEM, n = 8. *P ≤ 0.05, **P ≤ 0.01 within group, #P ≤ 0.05, # #P ≤ 0.01 versus male chronic stress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224B9-18DB-43C3-A5D0-1F25CE255B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2762–2774, </a:t>
            </a:r>
            <a:r>
              <a:rPr lang="en-US" altLang="en-US" sz="1000">
                <a:solidFill>
                  <a:srgbClr val="333333"/>
                </a:solidFill>
                <a:hlinkClick r:id="rId3"/>
              </a:rPr>
              <a:t>https://doi.org/10.1093/cercor/bhn035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stress, recovery after long-term stress and social housing on behavior of male rats and female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stress, recovery after long-term stress and social housing on behavior of male rats and female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2024-04-26T08:11:09Z</dcterms:modified>
</cp:coreProperties>
</file>