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20F62-06F6-4ACB-84BE-E0BD72AC98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38BB3-B333-45DF-9441-728ABA67D4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orientation selectivity and receptive field dimensions. Left column: HBW versus CRF width (top panel, n = 242; r = 0.60, P &lt; 0.01) and mean AR width (bottom panel, n = 339; r = 0.65, P &lt; 0.01). Right column: CV versus CRF width (top panel, n = 242; r = 0.52, P &lt; 0.01) and mean AR width (bottom panel, n = 339; r = 0.57, P  100′ have been omitted to avoid excessive compression of the horizontal axis. Top row: Lines show mean HBW (left) and mean CV (right) calculated in 10′ bins. Shaded area denotes ± SD in each bin.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80497-BC1F-48CC-A31A-9512E7B203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1207–1221,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Relationship between orientation selectivity and receptive field dimensions. Left column: HBW versus CRF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Relationship between orientation selectivity and receptive field dimensions. Left column: HBW versus CRF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2024-04-26T20:18:35Z</dcterms:modified>
</cp:coreProperties>
</file>