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EF78C8-E201-49CA-AB58-C4A84C9753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2AB106-ADAD-4BCD-A6F1-E9D7C23DC4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Myotis lavali (male) from the Caatinga of Pernambuco. Photograph courtesy of the collector, Roberto L. M. Novaes.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A66D0F-2913-47E1-A103-2DDCF88E97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12-MAMM-A-257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94, Issue 3, 11 June 2013, Pages 650–656,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https://doi.org/10.1644/12-MAMM-A-257.1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Myotis lavali (male) from the Caatinga of Pernambuco. Photograph courtesy of the collector, Roberto L. M.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Myotis lavali (male) from the Caatinga of Pernambuco. Photograph courtesy of the collector, Roberto L. M.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2024-04-26T21:33:18Z</dcterms:modified>
</cp:coreProperties>
</file>