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8B225E-718D-4F64-B478-96C0B58A98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5011FB-1A67-4E68-A447-E55D42B069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ipsilateral PStF onset latencies for twin-pulse stimulation at 120 μA. Shown are a proximal muscle group (knee), a distal muscle group (intrinsic foot), and all muscles (hip, knee, ankle, digit, and intrinsic foot) combined for Monkeys L and M. Individual stimuli comprising the twin pulse were separated by 3 ms and repeated at a frequency of 5 Hz. The mean, median, percent of latencies longer than 20 ms, and range for each muscle group are also given.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D2CACA-97FB-437E-827E-6DCA012774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3036–3051,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Distribution of ipsilateral PStF onset latencies for twin-pulse stimulation at 120 μA. Shown are a proximal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Distribution of ipsilateral PStF onset latencies for twin-pulse stimulation at 120 μA. Shown are a proximal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2024-04-26T22:22:56Z</dcterms:modified>
</cp:coreProperties>
</file>