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3D7C59-5DC8-4067-A5CE-8F209887262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E385F4-3BF1-4236-932A-0A8A2D37A49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Laminar variations of orientation columns in V1 in awake behaving macaques. (A, D, E) Normalized [3H]DG signals each produced by a single section, cut tangential to the cortical surface, from animals viewing a horizontal (A, D; M3, right hemisphere) or oblique grating (E; M1, left hemisphere). (A) Section mainly through layer 4 of the parafoveal representation in V1. The layers were defined by cytochrome oxidase staining in the same section, and those laminar boundaries are indicated in (B). (C) A cross-sectional view across layers. (D, E) Magnified views from the same parafoveal region in each striate cortical layer.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0EDEA9-9841-4F34-B3A0-4D2F3E64F8C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6.64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6, June 2002, Pages 647–662,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https://doi.org/10.1093/cercor/12.6.647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 </a:t>
            </a:r>
            <a:r>
              <a:rPr lang="en-US" altLang="en-US" b="0"/>
              <a:t>Laminar variations of orientation columns in V1 in awake behaving macaques. (A, D, E) Normalized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 Laminar variations of orientation columns in V1 in awake behaving macaques. (A, D, E) Normalized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2024-09-18T23:08:23Z</dcterms:modified>
</cp:coreProperties>
</file>