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759EA-9AE8-4E33-98E7-C52633785A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073D7-77B9-46F6-BBCB-F1432770DF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variations of orientation columns in V1 in awake behaving macaques. (A, D, E) Normalized [3H]DG signals each produced by a single section, cut tangential to the cortical surface, from animals viewing a horizontal (A, D; M3, right hemisphere) or oblique grating (E; M1, left hemisphere). (A) Section mainly through layer 4 of the parafoveal representation in V1. The layers were defined by cytochrome oxidase staining in the same section, and those laminar boundaries are indicated in (B). (C) A cross-sectional view across layers. (D, E) Magnified views from the same parafoveal region in each striate cortical layer.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F5877-8948-43D8-8AA0-2CEE73CBA5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647–662,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Laminar variations of orientation columns in V1 in awake behaving macaques. (A, D, E) 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Laminar variations of orientation columns in V1 in awake behaving macaques. (A, D, E) 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2024-09-20T02:22:39Z</dcterms:modified>
</cp:coreProperties>
</file>