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85953-A92E-4069-B089-B2052C7F04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556FA-7B79-44B9-AFCF-3B931E383E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variations of orientation columns in V1 in awake behaving macaques. (A, D, E) Normalized [3H]DG signals each produced by a single section, cut tangential to the cortical surface, from animals viewing a horizontal (A, D; M3, right hemisphere) or oblique grating (E; M1, left hemisphere). (A) Section mainly through layer 4 of the parafoveal representation in V1. The layers were defined by cytochrome oxidase staining in the same section, and those laminar boundaries are indicated in (B). (C) A cross-sectional view across layers. (D, E) Magnified views from the same parafoveal region in each striate cortical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6977C-71EF-4379-B247-4414689BCC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Laminar variations of orientation columns in V1 in awake behaving macaques. (A, D, E)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Laminar variations of orientation columns in V1 in awake behaving macaques. (A, D, E)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2024-05-11T03:07:54Z</dcterms:modified>
</cp:coreProperties>
</file>