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49D48-E073-4084-8CA5-E98F69E4A1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A586E-5C20-40C7-9496-1E5CF48C2F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NIM811 on membrane potential, diaphragm apoptosis and tetanic force development in Col6a1−/− mice. (A) Mitochondrial membrane potential was monitored based on TMRM fluorescence changes of primary cultures established from diaphragms of Col6a1−/− mice; where indicated 6 μm oligomycin (O) and 4 μm FCCP (F) were added to cultures treated with vehicle (left panel) or 0.8 μm NIM811 (right panel) for 30 min; each line reports mitochondrial fluorescence of individual cells. (B) Mice were treated with placebo or NIM811 as indicated in two daily doses for 5 days by gavage, and FDB fibers were isolated, allowed to attach to cover slips and loaded with TMRM, followed by the addition of 6 μm oligomycin; values on the ordinate refer to the percentage of fibers depolarizing after the addition of oligomycin (in each group, results are pooled for fibers from six individuals). (C) Col6a1−/− mice were treated with placebo or NIM811 and diaphragm apoptosis evaluated in four animals per group in 70 random fields. Results are the mean ± SEM, **P &lt; 0.005, ***P &lt; 0.001. (D) Tetanic force was measured by stimulating the gastrocnemius muscle through the sciatic nerve. Results are the mean ± SEM, *P &lt; 0.05. The indicated dose of CsA was administered by gavage.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1D16A-8E6A-49E6-8CDF-183131D932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20, 15 October 2014, Pages 5353–5363,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Effect of NIM811 on membrane potential, diaphragm apoptosis and tetanic force development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Effect of NIM811 on membrane potential, diaphragm apoptosis and tetanic force development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2024-04-26T20:14:12Z</dcterms:modified>
</cp:coreProperties>
</file>