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8955D9-F716-45BF-84FF-8F7187810F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72E559-1C3D-40A2-B28A-3A35D6B0F3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4. Comparison with control events. (a) The activations obtained from direct comparison of preventative learning trials with the appropriate control event. (b) The activations from super-learning versus its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E2E173-6C6D-4D32-BB39-83C44AF3EC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872–880,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4. Comparison with control events. (a) The activations obtained from direct comparison of preventative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4. Comparison with control events. (a) The activations obtained from direct comparison of preventative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2024-09-18T23:28:56Z</dcterms:modified>
</cp:coreProperties>
</file>