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D038B-53AE-4768-BD49-38034D2761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55F4A-FBC1-45BC-B4BB-7F7E03B272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4. Comparison with control events. (a) The activations obtained from direct comparison of preventative learning trials with the appropriate control event. (b) The activations from super-learning versus its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A7E764-0331-4C1E-9D07-81941E9EC2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872–880,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4. Comparison with control events. (a) The activations obtained from direct comparison of preventative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4. Comparison with control events. (a) The activations obtained from direct comparison of preventative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2024-05-08T00:16:24Z</dcterms:modified>
</cp:coreProperties>
</file>