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33BDA6-1EBD-4FA0-8078-10617FFC30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0431D0-5742-40C4-81CB-9DF42CFDB0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4. Comparison with control events. (a) The activations obtained from direct comparison of preventative learning trials with the appropriate control event. (b) The activations from super-learning versus its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154F9E-E079-4039-B153-74E4EEA7687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8, August 2004, Pages 872–880,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4. Comparison with control events. (a) The activations obtained from direct comparison of preventative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4. Comparison with control events. (a) The activations obtained from direct comparison of preventative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2024-09-20T02:56:05Z</dcterms:modified>
</cp:coreProperties>
</file>