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426C6E-D5AD-4944-BAE0-8A68E0D6D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3B332-40CC-4FD3-B148-BF62C9D5D8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Average-referenced, grand-average 129-channel AEP from −100 to 1400 ms, 20-Hz low-pass filtered. Inset shows expanded waveform at Cz. Broken vertical lines indicate time of stimulus onset and offset.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EA589F-EC49-415A-8296-119DC186D2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1454–1467,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Average-referenced, grand-average 129-channel AEP from −100 to 1400 ms, 20-Hz low-pass filtered. Inset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Average-referenced, grand-average 129-channel AEP from −100 to 1400 ms, 20-Hz low-pass filtered. Inset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2024-04-26T12:13:04Z</dcterms:modified>
</cp:coreProperties>
</file>