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EEB92-7346-47B1-A292-64B3FB51F1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9B955-089D-47D1-8848-E25F05BEFD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6. Tuning curves in the two models, simulating the experimental tasks in the three epochs (see Table 1 in the Appendix), tht R (red), tht RF (blue), tht S (green). In the top panel, the curves represents the inputs to the networks in the three modalities (v, e, h), with PDs = –90°, 0° and 90°, respectively. Left panel: model I; right panel: model II. In both left and right panels are represented input currents during the three tasks, prior to any interactions (top), normalized neural response of parietal unit for α = 0 (middle) and normalized neural response for the cross-modality structuring for α = 0.7 (bottom). Note that only cross-modality structuring of both models leads to the alignment of the PDs.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B2B3E-5F07-42EB-8097-FC9CCEB092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1276–1286,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6. Tuning curves in the two models, simulating the experimental tasks in the three epochs (see Table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6. Tuning curves in the two models, simulating the experimental tasks in the three epochs (see Table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2024-04-26T03:48:43Z</dcterms:modified>
</cp:coreProperties>
</file>