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55B3D-085F-4140-A184-CD15030AEF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64164-E90C-4350-B24C-8DEA8D9C8C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Phase-locking in the gamma band between 10 and 20 electrode pairs for initial and repeated picture presentations. Lines are drawn only if the phase-locking value is beyond the distribution of randomized data (P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1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76DB4-7BB8-421F-B9B7-5433FCEDC5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109–116,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Phase-locking in the gamma band between 10 and 20 electrode pairs for initial and repeated picture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Phase-locking in the gamma band between 10 and 20 electrode pairs for initial and repeated picture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2024-04-27T04:57:51Z</dcterms:modified>
</cp:coreProperties>
</file>