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54ED4-D1AE-48FA-B768-013A5EFA6F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D9AFE-19A6-4551-A353-EE71CBAE49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215DC-6AAF-4FB8-84BE-73BF30DD77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2024-04-26T21:29:51Z</dcterms:modified>
</cp:coreProperties>
</file>