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6F4739-516D-46EB-89B6-4D0665F4F3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AA831E-BAB9-4011-B537-8ADDFA7726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2527A-27B1-4EF6-85B5-616C3D743B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2024-04-26T22:59:15Z</dcterms:modified>
</cp:coreProperties>
</file>