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C1CDF-29E9-48DC-856A-E1E06B42A6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4782C-9DCF-48D2-8D65-7DD9AB8E68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Dysregulated lncRNAs modified by H3K79 methylation in MLL-r ALL. (A) Regions of H3K79 methylation in the dysregulated lncRNAs in MLL-r and MLL-wt cells. H3K79 enrichment corresponds to the read depth. The red plot lines represent the transcriptional start site. (B) ChIP-PCR of H3K79-modified lncRNA. One percent of the input DNA was used as a positive control for PCR, and IgG-immunoprecipitated chromatin was used as a control for H3K79.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F387B-083D-482E-8FED-EADFAD462D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3278–3288,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Dysregulated lncRNAs modified by H3K79 methylation in MLL-r ALL. (A) Regions of H3K79 methylation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Dysregulated lncRNAs modified by H3K79 methylation in MLL-r ALL. (A) Regions of H3K79 methylation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2024-05-08T12:19:50Z</dcterms:modified>
</cp:coreProperties>
</file>