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43DEF9-116D-4F24-B200-AA86DD7449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01E3A8-24A0-49DC-9D77-7550135038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Dysregulated lncRNAs modified by H3K79 methylation in MLL-r ALL. (A) Regions of H3K79 methylation in the dysregulated lncRNAs in MLL-r and MLL-wt cells. H3K79 enrichment corresponds to the read depth. The red plot lines represent the transcriptional start site. (B) ChIP-PCR of H3K79-modified lncRNA. One percent of the input DNA was used as a positive control for PCR, and IgG-immunoprecipitated chromatin was used as a control for H3K79.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DCF719-21DE-4836-A280-5BE21AEF8F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3278–3288,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Dysregulated lncRNAs modified by H3K79 methylation in MLL-r ALL. (A) Regions of H3K79 methylation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Dysregulated lncRNAs modified by H3K79 methylation in MLL-r ALL. (A) Regions of H3K79 methylation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2024-09-19T03:26:36Z</dcterms:modified>
</cp:coreProperties>
</file>