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39D960-2AE9-4A74-B56D-A1161B629C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46BEE3-D6F3-432D-98F4-DBEE1E4D95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Dysregulated lncRNAs modified by H3K79 methylation in MLL-r ALL. (A) Regions of H3K79 methylation in the dysregulated lncRNAs in MLL-r and MLL-wt cells. H3K79 enrichment corresponds to the read depth. The red plot lines represent the transcriptional start site. (B) ChIP-PCR of H3K79-modified lncRNA. One percent of the input DNA was used as a positive control for PCR, and IgG-immunoprecipitated chromatin was used as a control for H3K79.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C8B29-CBC8-4855-BFA6-29F1990456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3278–3288,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Dysregulated lncRNAs modified by H3K79 methylation in MLL-r ALL. (A) Regions of H3K79 methylation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Dysregulated lncRNAs modified by H3K79 methylation in MLL-r ALL. (A) Regions of H3K79 methylation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2024-09-20T01:40:04Z</dcterms:modified>
</cp:coreProperties>
</file>