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CDCB8-CC32-43F9-BE11-E446ADBD3F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E472D-CA87-4C91-8116-8353D8B844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Color-coded group statistical maps of BOLD signal increase for task versus baseline. In this map, for each significantly activated (P &lt; 0.001, corrected) voxel, the relative contribution (RC) of each condition is visualized with a red-yellow-green pseudocolour scale. An RC value of 1 (red) indicates that a voxel is solely responding during the Imagery condition, whereas an RC value of −1 (green) indicates that a voxel is solely responding during the Perception condition. An RC value of 0 (yellow) indicates that a voxel is responding during both the conditions. The maps are superimposed on a Talairach-normalized unfolded brain. From left to right: unfolded left hemisphere (frontal cortex at the left and occipital cortex at the right) and unfolded right hemisphere (frontal cortex at the right and occipital cortex at the left).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2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532F3B-7596-4C72-A044-893171828A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2, February 2005, Pages 221–228,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Color-coded group statistical maps of BOLD signal increase for task versus baseline. In this map, for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Color-coded group statistical maps of BOLD signal increase for task versus baseline. In this map, for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2024-04-26T08:40:26Z</dcterms:modified>
</cp:coreProperties>
</file>