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E473B-122B-4279-AF89-B709C45E8D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5F513-964A-4B77-8BD8-EF6BC6323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procedures. Remote preconditioning (RPC) was induced by mesentery artery occlusion (MAO) and ischaemic preconditioning (IPC) by coronary artery occlusion (CAO). Inhibitors (I) used: SB203580, PD98059, and SP600125.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96F3B-4FB9-4DFA-9E8C-02B98142D3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m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78, Issue 1, 1 April 2008, Pages 108–115,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Experimental procedures. Remote preconditioning (RPC) was induced by mesentery artery occlusion (MAO)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Experimental procedures. Remote preconditioning (RPC) was induced by mesentery artery occlusion (MAO)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2024-04-26T22:46:12Z</dcterms:modified>
</cp:coreProperties>
</file>