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7F057-3FA1-459C-93DB-57141EF7E5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B4580-E134-4E63-A3BF-3B94F99FF4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RSP sensitivity (SPS) and the strength of ERF suppression. (a) SPS plotted against suppression index when both end and side regions were stimulated. (b, c) SPS versus suppression index when only the end region or the side region was stimulated. Each point represents data from one cell. Filled and open points represent data from monkey A and monkey B, respectively. Line represents linear regression.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30D795-004A-4DCA-BD70-4AF5C6EDC2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1697–1702, </a:t>
            </a:r>
            <a:r>
              <a:rPr lang="en-US" altLang="en-US" sz="1000">
                <a:solidFill>
                  <a:srgbClr val="333333"/>
                </a:solidFill>
                <a:hlinkClick r:id="rId3"/>
              </a:rPr>
              <a:t>https://doi.org/10.1093/cercor/bhi046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RSP sensitivity (SPS) and the strength of ERF suppression. (a) SPS plotted against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Relationship between RSP sensitivity (SPS) and the strength of ERF suppression. (a) SPS plotted against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2024-04-26T18:13:34Z</dcterms:modified>
</cp:coreProperties>
</file>