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F81F6-D40E-406E-B068-02915EFB96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33EAD-5CA2-4577-9087-C93DAB5458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NT, SR48692 (SR), and NT + SR on the number of MAP2 aggregations per 100 μm length in cortical cell cultures not exposed and exposed to OGD. **P &lt; 0.01 significantly different from control as well as NT, SR, and NT + SR (not exposed to OGD); °°P &lt; 0.01 significantly different from OGD + SR and OGD + SR + NT; ΔP &lt; 0.05 significantly different from OGD according to analysis of variance followed by the Newman–Keuls test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759AE-40AC-43C3-95D9-6228BCD955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1748–1757,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Effects of NT, SR48692 (SR), and NT + SR on the number of MAP2 aggregations per 100 μm length in cortical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Effects of NT, SR48692 (SR), and NT + SR on the number of MAP2 aggregations per 100 μm length in cortical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2024-04-26T12:48:35Z</dcterms:modified>
</cp:coreProperties>
</file>